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E6E0-13B2-43C5-86DA-044DC89286BB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E5AD-58B3-45CC-9A89-4F01BD26C07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88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選電郵訊息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94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31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選回已羅列好收件人資料的</a:t>
            </a:r>
            <a:r>
              <a:rPr lang="en-US" altLang="zh-TW" dirty="0" smtClean="0"/>
              <a:t>Excel </a:t>
            </a:r>
            <a:r>
              <a:rPr lang="zh-TW" altLang="en-US" dirty="0" smtClean="0"/>
              <a:t>表格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805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選資料</a:t>
            </a:r>
            <a:endParaRPr lang="en-US" altLang="zh-TW" dirty="0" smtClean="0"/>
          </a:p>
          <a:p>
            <a:r>
              <a:rPr lang="zh-TW" altLang="en-US" dirty="0" smtClean="0"/>
              <a:t>頁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843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寫好的你的</a:t>
            </a:r>
            <a:r>
              <a:rPr lang="en-US" altLang="zh-TW" dirty="0" smtClean="0"/>
              <a:t>Mass Email,</a:t>
            </a:r>
            <a:r>
              <a:rPr lang="zh-TW" altLang="en-US" dirty="0" smtClean="0"/>
              <a:t>插入你每封文件獨特的</a:t>
            </a:r>
            <a:r>
              <a:rPr lang="en-US" altLang="zh-TW" dirty="0" smtClean="0"/>
              <a:t>&lt;&lt;</a:t>
            </a:r>
            <a:r>
              <a:rPr lang="zh-TW" altLang="en-US" dirty="0" smtClean="0"/>
              <a:t>內容</a:t>
            </a:r>
            <a:r>
              <a:rPr lang="en-US" altLang="zh-TW" dirty="0" smtClean="0"/>
              <a:t>&gt;&gt;(e.g. </a:t>
            </a:r>
            <a:r>
              <a:rPr lang="zh-TW" altLang="en-US" dirty="0" smtClean="0"/>
              <a:t>稱呼</a:t>
            </a:r>
            <a:r>
              <a:rPr lang="en-US" altLang="zh-TW" dirty="0" smtClean="0"/>
              <a:t>)</a:t>
            </a: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009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有關資訊是對應</a:t>
            </a:r>
            <a:r>
              <a:rPr lang="en-US" altLang="zh-TW" dirty="0" smtClean="0"/>
              <a:t>Excel </a:t>
            </a:r>
            <a:r>
              <a:rPr lang="zh-TW" altLang="en-US" dirty="0" smtClean="0"/>
              <a:t>表內的不同欄位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683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生成郵件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0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揀選</a:t>
            </a:r>
            <a:r>
              <a:rPr lang="en-US" altLang="zh-TW" dirty="0" smtClean="0"/>
              <a:t>Email </a:t>
            </a:r>
            <a:r>
              <a:rPr lang="zh-TW" altLang="en-US" dirty="0" smtClean="0"/>
              <a:t>攔位所在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14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郵件會被送往</a:t>
            </a:r>
            <a:r>
              <a:rPr lang="en-US" altLang="zh-TW" dirty="0" smtClean="0"/>
              <a:t>Outlook, </a:t>
            </a:r>
            <a:r>
              <a:rPr lang="zh-TW" altLang="en-US" dirty="0" smtClean="0"/>
              <a:t>由</a:t>
            </a:r>
            <a:r>
              <a:rPr lang="en-US" altLang="zh-TW" dirty="0" smtClean="0"/>
              <a:t>Outlook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發送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E5AD-58B3-45CC-9A89-4F01BD26C071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061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01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77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52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616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725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15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506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6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625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016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E341-7204-4BF1-B058-EB8ADF38FA93}" type="datetimeFigureOut">
              <a:rPr lang="zh-HK" altLang="en-US" smtClean="0"/>
              <a:t>5/5/2011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99AB-0571-464D-9C64-8D205576DE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50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34588" cy="57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5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1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" y="404664"/>
            <a:ext cx="9129057" cy="57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" y="548680"/>
            <a:ext cx="9133048" cy="570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66"/>
            <a:ext cx="9130435" cy="570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6254" cy="571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" y="476672"/>
            <a:ext cx="9158649" cy="572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0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5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0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332656"/>
            <a:ext cx="9158199" cy="57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4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" y="332657"/>
            <a:ext cx="9138295" cy="571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1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252521" cy="57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4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336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8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2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8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320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2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45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76</Words>
  <Application>Microsoft Office PowerPoint</Application>
  <PresentationFormat>如螢幕大小 (4:3)</PresentationFormat>
  <Paragraphs>18</Paragraphs>
  <Slides>17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Genetimes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Gio Wong</dc:creator>
  <cp:lastModifiedBy>Gio Wong</cp:lastModifiedBy>
  <cp:revision>4</cp:revision>
  <dcterms:created xsi:type="dcterms:W3CDTF">2011-05-05T07:24:16Z</dcterms:created>
  <dcterms:modified xsi:type="dcterms:W3CDTF">2011-05-05T08:18:21Z</dcterms:modified>
</cp:coreProperties>
</file>