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84" y="-8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4EF41-B572-4574-9616-FD1C5543C930}" type="datetimeFigureOut">
              <a:rPr lang="zh-TW" altLang="en-US" smtClean="0"/>
              <a:t>2011/9/2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32BF7-D8D4-4045-8B8A-52AE765EAF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1734800" cy="778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8350" y="833438"/>
            <a:ext cx="5067300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1620500" cy="780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Gio</dc:creator>
  <cp:lastModifiedBy>Gio</cp:lastModifiedBy>
  <cp:revision>1</cp:revision>
  <dcterms:created xsi:type="dcterms:W3CDTF">2011-09-02T15:28:44Z</dcterms:created>
  <dcterms:modified xsi:type="dcterms:W3CDTF">2011-09-02T15:30:56Z</dcterms:modified>
</cp:coreProperties>
</file>