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28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60468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047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806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1712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6556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3915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335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4022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6882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238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190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69CC3-A549-458B-A141-67AE2DFBA102}" type="datetimeFigureOut">
              <a:rPr lang="zh-HK" altLang="en-US" smtClean="0"/>
              <a:t>27/9/2011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9A086-7B40-4818-854A-E5F9B937EA5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093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1390650"/>
            <a:ext cx="6086475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841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一按確認</a:t>
            </a:r>
            <a:r>
              <a:rPr lang="en-US" altLang="zh-TW" dirty="0" smtClean="0"/>
              <a:t>,</a:t>
            </a:r>
            <a:r>
              <a:rPr lang="zh-TW" altLang="en-US" dirty="0" smtClean="0"/>
              <a:t> 付款資料郵件自動發出</a:t>
            </a:r>
            <a:endParaRPr lang="zh-HK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781925" cy="602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623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6672" y="0"/>
            <a:ext cx="15935325" cy="730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51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修改訂單產品內容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64704" y="1340768"/>
            <a:ext cx="13544550" cy="521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839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修改訂單產品內容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2696" y="1340768"/>
            <a:ext cx="13639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09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修改訂單金額</a:t>
            </a:r>
            <a:endParaRPr lang="zh-HK" alt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9408" y="1772816"/>
            <a:ext cx="13858876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596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修改訂單金額</a:t>
            </a:r>
            <a:endParaRPr lang="zh-HK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371" y="1628800"/>
            <a:ext cx="100774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9306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留口訊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如多買折扣</a:t>
            </a:r>
            <a:r>
              <a:rPr lang="en-US" altLang="zh-TW" dirty="0" smtClean="0"/>
              <a:t>,</a:t>
            </a:r>
            <a:r>
              <a:rPr lang="zh-TW" altLang="en-US" dirty="0" smtClean="0"/>
              <a:t> 網站回贈等</a:t>
            </a:r>
            <a:r>
              <a:rPr lang="en-US" altLang="zh-TW" dirty="0" smtClean="0"/>
              <a:t>)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412776"/>
            <a:ext cx="954405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01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留口訊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如多買折扣</a:t>
            </a:r>
            <a:r>
              <a:rPr lang="en-US" altLang="zh-TW" dirty="0" smtClean="0"/>
              <a:t>,</a:t>
            </a:r>
            <a:r>
              <a:rPr lang="zh-TW" altLang="en-US" dirty="0" smtClean="0"/>
              <a:t> 網站回贈等</a:t>
            </a:r>
            <a:r>
              <a:rPr lang="en-US" altLang="zh-TW" dirty="0" smtClean="0"/>
              <a:t>)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8467725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07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確認訂單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2576" y="1357290"/>
            <a:ext cx="10369152" cy="547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63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53</Words>
  <Application>Microsoft Office PowerPoint</Application>
  <PresentationFormat>如螢幕大小 (4:3)</PresentationFormat>
  <Paragraphs>8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PowerPoint 簡報</vt:lpstr>
      <vt:lpstr>PowerPoint 簡報</vt:lpstr>
      <vt:lpstr>修改訂單產品內容</vt:lpstr>
      <vt:lpstr>修改訂單產品內容</vt:lpstr>
      <vt:lpstr>修改訂單金額</vt:lpstr>
      <vt:lpstr>修改訂單金額</vt:lpstr>
      <vt:lpstr>留口訊(如多買折扣, 網站回贈等)</vt:lpstr>
      <vt:lpstr>留口訊(如多買折扣, 網站回贈等)</vt:lpstr>
      <vt:lpstr>確認訂單</vt:lpstr>
      <vt:lpstr>一按確認, 付款資料郵件自動發出</vt:lpstr>
    </vt:vector>
  </TitlesOfParts>
  <Company>Genetimes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Gio Wong</dc:creator>
  <cp:lastModifiedBy>Gio Wong</cp:lastModifiedBy>
  <cp:revision>3</cp:revision>
  <dcterms:created xsi:type="dcterms:W3CDTF">2011-09-27T03:48:13Z</dcterms:created>
  <dcterms:modified xsi:type="dcterms:W3CDTF">2011-09-27T04:08:11Z</dcterms:modified>
</cp:coreProperties>
</file>